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lvl1pPr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1pPr>
    <a:lvl2pPr indent="228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2pPr>
    <a:lvl3pPr indent="457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3pPr>
    <a:lvl4pPr indent="685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4pPr>
    <a:lvl5pPr indent="9144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5pPr>
    <a:lvl6pPr indent="11430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6pPr>
    <a:lvl7pPr indent="1371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7pPr>
    <a:lvl8pPr indent="1600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8pPr>
    <a:lvl9pPr indent="1828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97EB">
              <a:alpha val="1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533FF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6FBC00">
              <a:alpha val="6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rgbClr val="E3266D">
                  <a:alpha val="6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2578099" y="2657474"/>
            <a:ext cx="7848602" cy="20955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2578099" y="4981575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2578099" y="6172200"/>
            <a:ext cx="7848602" cy="12382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2578099" y="7467600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578099" y="3352799"/>
            <a:ext cx="7848602" cy="3048002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911349" y="2276474"/>
            <a:ext cx="4400551" cy="2476501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911349" y="4810124"/>
            <a:ext cx="4400551" cy="279082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2578099" y="3295649"/>
            <a:ext cx="4095752" cy="4286252"/>
          </a:xfrm>
          <a:prstGeom prst="rect">
            <a:avLst/>
          </a:prstGeom>
        </p:spPr>
        <p:txBody>
          <a:bodyPr/>
          <a:lstStyle>
            <a:lvl1pPr marL="419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  <a:endParaRPr sz="3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  <a:endParaRPr sz="3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  <a:endParaRPr sz="3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  <a:endParaRPr sz="3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2578099" y="2171699"/>
            <a:ext cx="7848602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578099" y="1409699"/>
            <a:ext cx="7848602" cy="1828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578099" y="3295649"/>
            <a:ext cx="7848602" cy="42862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9pPr>
    </p:titleStyle>
    <p:bodyStyle>
      <a:lvl1pPr marL="60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1pPr>
      <a:lvl2pPr marL="1242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5pPr>
      <a:lvl6pPr marL="3782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6pPr>
      <a:lvl7pPr marL="441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7pPr>
      <a:lvl8pPr marL="5052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8pPr>
      <a:lvl9pPr marL="568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9pPr>
    </p:bodyStyle>
    <p:otherStyle>
      <a:lvl1pPr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DSC_0500.jpeg"/>
          <p:cNvPicPr/>
          <p:nvPr/>
        </p:nvPicPr>
        <p:blipFill>
          <a:blip r:embed="rId2">
            <a:extLst/>
          </a:blip>
          <a:srcRect l="47" t="0" r="47" b="0"/>
          <a:stretch>
            <a:fillRect/>
          </a:stretch>
        </p:blipFill>
        <p:spPr>
          <a:xfrm>
            <a:off x="2605953" y="1706063"/>
            <a:ext cx="7800977" cy="43922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88900" dir="540000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68731">
              <a:defRPr sz="423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Raspberry Pi B+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274967" y="3482974"/>
            <a:ext cx="5570412" cy="4286252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4 USB-Anschlüsse</a:t>
            </a:r>
            <a:endParaRPr sz="44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700Mhz Prozessor</a:t>
            </a:r>
            <a:endParaRPr sz="44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512MB Arbeitsstpeicher</a:t>
            </a:r>
          </a:p>
        </p:txBody>
      </p:sp>
      <p:grpSp>
        <p:nvGrpSpPr>
          <p:cNvPr id="43" name="Group 43"/>
          <p:cNvGrpSpPr/>
          <p:nvPr/>
        </p:nvGrpSpPr>
        <p:grpSpPr>
          <a:xfrm rot="21124010">
            <a:off x="7509969" y="3160396"/>
            <a:ext cx="4230581" cy="4186966"/>
            <a:chOff x="-12700" y="-355600"/>
            <a:chExt cx="4230580" cy="4186964"/>
          </a:xfrm>
        </p:grpSpPr>
        <p:pic>
          <p:nvPicPr>
            <p:cNvPr id="42" name="DSC_0505.jpeg"/>
            <p:cNvPicPr/>
            <p:nvPr/>
          </p:nvPicPr>
          <p:blipFill>
            <a:blip r:embed="rId3">
              <a:extLst/>
            </a:blip>
            <a:srcRect l="15871" t="0" r="20491" b="0"/>
            <a:stretch>
              <a:fillRect/>
            </a:stretch>
          </p:blipFill>
          <p:spPr>
            <a:xfrm>
              <a:off x="0" y="-1"/>
              <a:ext cx="4205181" cy="3717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4230582" cy="41869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883791" y="3482974"/>
            <a:ext cx="5847108" cy="4286252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Proprietärer Anschluss </a:t>
            </a:r>
            <a:endParaRPr sz="4400">
              <a:solidFill>
                <a:srgbClr val="85858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2592 x 1944 Pixel</a:t>
            </a:r>
            <a:endParaRPr sz="4400">
              <a:solidFill>
                <a:srgbClr val="85858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kein Infrarotfilter („Nachtsicht“)</a:t>
            </a:r>
          </a:p>
        </p:txBody>
      </p:sp>
      <p:grpSp>
        <p:nvGrpSpPr>
          <p:cNvPr id="49" name="Group 49"/>
          <p:cNvGrpSpPr/>
          <p:nvPr/>
        </p:nvGrpSpPr>
        <p:grpSpPr>
          <a:xfrm rot="720417">
            <a:off x="7428514" y="3673493"/>
            <a:ext cx="4780457" cy="4036192"/>
            <a:chOff x="-12699" y="-355600"/>
            <a:chExt cx="4780455" cy="4036191"/>
          </a:xfrm>
        </p:grpSpPr>
        <p:pic>
          <p:nvPicPr>
            <p:cNvPr id="48" name="PiNoI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55056" cy="35662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" y="-355600"/>
              <a:ext cx="4780456" cy="40361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883791" y="3482974"/>
            <a:ext cx="7434553" cy="4286252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passiver Infrarot Sensor</a:t>
            </a:r>
            <a:endParaRPr sz="4400">
              <a:solidFill>
                <a:srgbClr val="858585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reagiert auf Wärmestrahlung</a:t>
            </a:r>
          </a:p>
        </p:txBody>
      </p:sp>
      <p:pic>
        <p:nvPicPr>
          <p:cNvPr id="5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4" cy="3393834"/>
          </a:xfrm>
          <a:prstGeom prst="rect">
            <a:avLst/>
          </a:prstGeom>
          <a:effectLst>
            <a:outerShdw sx="100000" sy="100000" kx="0" ky="0" algn="b" rotWithShape="0" blurRad="177800" dist="889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Codis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43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